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handoutMasterIdLst>
    <p:handoutMasterId r:id="rId4"/>
  </p:handoutMasterIdLst>
  <p:sldIdLst>
    <p:sldId id="272" r:id="rId2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799B23B-EC83-4686-B30A-512413B5E67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2" d="100"/>
          <a:sy n="72" d="100"/>
        </p:scale>
        <p:origin x="330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C502ED-38DF-43AC-A8CD-F9D3E3173CC4}" type="datetime1">
              <a:rPr lang="es-ES" smtClean="0"/>
              <a:t>16/03/2022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9097EB-C63E-4831-9239-7FC098CD3FD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3083448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4DAD7FE-6CFB-4941-843F-5B8FA3E21170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93B0CF2-7F87-4E02-A248-870047730F99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93B0CF2-7F87-4E02-A248-870047730F99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95133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/>
          <p:cNvGrpSpPr/>
          <p:nvPr/>
        </p:nvGrpSpPr>
        <p:grpSpPr>
          <a:xfrm>
            <a:off x="0" y="6208894"/>
            <a:ext cx="12192000" cy="649106"/>
            <a:chOff x="0" y="6208894"/>
            <a:chExt cx="12192000" cy="649106"/>
          </a:xfrm>
        </p:grpSpPr>
        <p:sp>
          <p:nvSpPr>
            <p:cNvPr id="2" name="Rectángulo 1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0"/>
              <a:endParaRPr lang="es-ES" noProof="0" dirty="0"/>
            </a:p>
          </p:txBody>
        </p:sp>
        <p:cxnSp>
          <p:nvCxnSpPr>
            <p:cNvPr id="7" name="Conector recto 6"/>
            <p:cNvCxnSpPr/>
            <p:nvPr/>
          </p:nvCxnSpPr>
          <p:spPr>
            <a:xfrm>
              <a:off x="0" y="6208894"/>
              <a:ext cx="1219200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Conector recto 4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 dirty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 rtlCol="0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rtl="0"/>
            <a:r>
              <a:rPr lang="es-ES" noProof="0"/>
              <a:t>Haga clic para modificar el estilo de subtítulo del patrón</a:t>
            </a:r>
            <a:endParaRPr kumimoji="0" lang="es-ES" noProof="0" dirty="0"/>
          </a:p>
        </p:txBody>
      </p:sp>
      <p:sp>
        <p:nvSpPr>
          <p:cNvPr id="30" name="Marcador de fecha 2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F0D198-0886-401E-862C-EF3536AA44DD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19" name="Marcador de pie de página 1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27" name="Marcador de número de diapositiva 2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98082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2E184A9-C1BE-4691-8290-38F7E3B9E2EA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87777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 rtlCol="0"/>
          <a:lstStyle/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 rtlCol="0"/>
          <a:lstStyle/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E537EF8-1A52-460D-8FA5-88CB8E631AE8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36975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2672DA2-4E32-43A8-88C9-F7DB2E98E079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4816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rtlCol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rtlCol="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2540A2F-3117-4E4B-AFC9-CB157300D9A8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5319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4983E3B-19EF-4B0A-B85C-B5EE2F3F66E9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0901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rtlCol="0" anchor="b"/>
          <a:lstStyle>
            <a:lvl1pPr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rtlCol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rtlCol="0" anchor="ctr"/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1EE2287-7AED-4508-BA8B-A33013696AEC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25018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0BD4DFD-A822-4FD8-BFBF-197CBA855426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07181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284916D-9C1E-4B35-A1BA-B043FBD4F6CF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5288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rtlCol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 rtlCol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 rtlCol="0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EDA92C-EA07-4844-A9C0-7671CE0A3023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99192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con una esquina recortada y redondeada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s-ES" sz="1800" noProof="0" dirty="0"/>
          </a:p>
        </p:txBody>
      </p:sp>
      <p:sp>
        <p:nvSpPr>
          <p:cNvPr id="12" name="Triángulo rectángulo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s-ES" sz="1800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rtlCol="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imagen 2" descr="Marcador de posición vacío para agregar una imagen. Haga clic en el marcador de posición y seleccione la imagen que desee agregar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 rtlCol="0"/>
          <a:lstStyle>
            <a:lvl1pPr marL="0" indent="0">
              <a:buNone/>
              <a:defRPr sz="3200"/>
            </a:lvl1pPr>
          </a:lstStyle>
          <a:p>
            <a:pPr rtl="0"/>
            <a:r>
              <a:rPr lang="es-ES" noProof="0"/>
              <a:t>Haga clic en el icono para agregar una imagen</a:t>
            </a:r>
            <a:endParaRPr kumimoji="0" lang="es-ES" noProof="0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rtlCol="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0A37C7A-AEB8-4B08-B7A3-C61470375C39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10" name="Forma libre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es-ES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a libre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es-ES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62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o 24"/>
          <p:cNvGrpSpPr/>
          <p:nvPr/>
        </p:nvGrpSpPr>
        <p:grpSpPr>
          <a:xfrm>
            <a:off x="-29028" y="-7144"/>
            <a:ext cx="12240731" cy="6879658"/>
            <a:chOff x="0" y="-21658"/>
            <a:chExt cx="12240731" cy="6879658"/>
          </a:xfrm>
        </p:grpSpPr>
        <p:sp>
          <p:nvSpPr>
            <p:cNvPr id="26" name="Rectángulo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 noProof="0" dirty="0"/>
            </a:p>
          </p:txBody>
        </p:sp>
        <p:grpSp>
          <p:nvGrpSpPr>
            <p:cNvPr id="27" name="Grupo 26"/>
            <p:cNvGrpSpPr/>
            <p:nvPr/>
          </p:nvGrpSpPr>
          <p:grpSpPr>
            <a:xfrm>
              <a:off x="0" y="-21658"/>
              <a:ext cx="12240731" cy="1041400"/>
              <a:chOff x="-25356" y="-7144"/>
              <a:chExt cx="12240731" cy="1041400"/>
            </a:xfrm>
          </p:grpSpPr>
          <p:sp>
            <p:nvSpPr>
              <p:cNvPr id="28" name="Forma libre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shade val="50000"/>
                      <a:alpha val="45000"/>
                      <a:satMod val="120000"/>
                    </a:schemeClr>
                  </a:gs>
                  <a:gs pos="100000">
                    <a:schemeClr val="accent3">
                      <a:shade val="80000"/>
                      <a:alpha val="55000"/>
                      <a:satMod val="155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es-ES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Forma libre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shade val="50000"/>
                      <a:alpha val="30000"/>
                      <a:satMod val="130000"/>
                    </a:schemeClr>
                  </a:gs>
                  <a:gs pos="80000">
                    <a:schemeClr val="accent2">
                      <a:shade val="75000"/>
                      <a:alpha val="45000"/>
                      <a:satMod val="140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es-ES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31" name="Grupo 30"/>
              <p:cNvGrpSpPr/>
              <p:nvPr/>
            </p:nvGrpSpPr>
            <p:grpSpPr>
              <a:xfrm>
                <a:off x="-25356" y="202408"/>
                <a:ext cx="12240731" cy="649224"/>
                <a:chOff x="-19045" y="216550"/>
                <a:chExt cx="9180548" cy="649224"/>
              </a:xfrm>
            </p:grpSpPr>
            <p:sp>
              <p:nvSpPr>
                <p:cNvPr id="32" name="Forma libre 31"/>
                <p:cNvSpPr>
                  <a:spLocks/>
                </p:cNvSpPr>
                <p:nvPr/>
              </p:nvSpPr>
              <p:spPr bwMode="auto">
                <a:xfrm rot="21435692">
                  <a:off x="-19045" y="216550"/>
                  <a:ext cx="9163050" cy="649224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966"/>
                    </a:cxn>
                    <a:cxn ang="0">
                      <a:pos x="1608" y="282"/>
                    </a:cxn>
                    <a:cxn ang="0">
                      <a:pos x="4110" y="1008"/>
                    </a:cxn>
                    <a:cxn ang="0">
                      <a:pos x="5772" y="0"/>
                    </a:cxn>
                  </a:cxnLst>
                  <a:rect l="0" t="0" r="0" b="0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 cap="flat" cmpd="sng" algn="ctr">
                  <a:gradFill>
                    <a:gsLst>
                      <a:gs pos="74000">
                        <a:schemeClr val="accent3">
                          <a:shade val="75000"/>
                        </a:schemeClr>
                      </a:gs>
                      <a:gs pos="86000">
                        <a:schemeClr val="tx1">
                          <a:alpha val="29000"/>
                        </a:schemeClr>
                      </a:gs>
                      <a:gs pos="16000">
                        <a:schemeClr val="accent2">
                          <a:shade val="75000"/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es-ES" sz="1800" noProof="0" dirty="0"/>
                </a:p>
              </p:txBody>
            </p:sp>
            <p:sp>
              <p:nvSpPr>
                <p:cNvPr id="33" name="Forma libre 32"/>
                <p:cNvSpPr>
                  <a:spLocks/>
                </p:cNvSpPr>
                <p:nvPr/>
              </p:nvSpPr>
              <p:spPr bwMode="auto">
                <a:xfrm rot="21435692">
                  <a:off x="-14309" y="290003"/>
                  <a:ext cx="9175812" cy="530352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732"/>
                    </a:cxn>
                    <a:cxn ang="0">
                      <a:pos x="1638" y="228"/>
                    </a:cxn>
                    <a:cxn ang="0">
                      <a:pos x="4122" y="816"/>
                    </a:cxn>
                    <a:cxn ang="0">
                      <a:pos x="5766" y="0"/>
                    </a:cxn>
                  </a:cxnLst>
                  <a:rect l="0" t="0" r="0" b="0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 cap="flat" cmpd="sng" algn="ctr">
                  <a:gradFill>
                    <a:gsLst>
                      <a:gs pos="74000">
                        <a:schemeClr val="accent4"/>
                      </a:gs>
                      <a:gs pos="44000">
                        <a:schemeClr val="accent1"/>
                      </a:gs>
                      <a:gs pos="33000">
                        <a:schemeClr val="accent2"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es-ES" sz="1800" noProof="0" dirty="0"/>
                </a:p>
              </p:txBody>
            </p:sp>
          </p:grpSp>
        </p:grpSp>
      </p:grpSp>
      <p:sp>
        <p:nvSpPr>
          <p:cNvPr id="9" name="Marcador de título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rtlCol="0" anchor="b">
            <a:normAutofit/>
          </a:bodyPr>
          <a:lstStyle/>
          <a:p>
            <a:pPr rtl="0"/>
            <a:r>
              <a:rPr lang="es-ES" noProof="0" dirty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0" name="Marcador de texto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rtl="0" eaLnBrk="1" latinLnBrk="0" hangingPunct="1"/>
            <a:r>
              <a:rPr lang="es-ES" noProof="0" dirty="0"/>
              <a:t>Haga clic para modificar los estilos de texto del patrón</a:t>
            </a:r>
          </a:p>
          <a:p>
            <a:pPr lvl="1" rtl="0" eaLnBrk="1" latinLnBrk="0" hangingPunct="1"/>
            <a:r>
              <a:rPr lang="es-ES" noProof="0" dirty="0"/>
              <a:t>Segundo nivel</a:t>
            </a:r>
          </a:p>
          <a:p>
            <a:pPr lvl="2" rtl="0" eaLnBrk="1" latinLnBrk="0" hangingPunct="1"/>
            <a:r>
              <a:rPr lang="es-ES" noProof="0" dirty="0"/>
              <a:t>Tercer nivel</a:t>
            </a:r>
          </a:p>
          <a:p>
            <a:pPr lvl="3" rtl="0" eaLnBrk="1" latinLnBrk="0" hangingPunct="1"/>
            <a:r>
              <a:rPr lang="es-ES" noProof="0" dirty="0"/>
              <a:t>Cuarto nivel</a:t>
            </a:r>
          </a:p>
          <a:p>
            <a:pPr lvl="4" rtl="0" eaLnBrk="1" latinLnBrk="0" hangingPunct="1"/>
            <a:r>
              <a:rPr lang="es-ES" noProof="0" dirty="0"/>
              <a:t>Quinto nivel</a:t>
            </a:r>
          </a:p>
        </p:txBody>
      </p:sp>
      <p:sp>
        <p:nvSpPr>
          <p:cNvPr id="10" name="Marcador de fecha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1811FD10-D06B-4536-8048-7D2897F296FB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22" name="Marcador de pie de página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18" name="Marcador de número de diapositiva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401CF334-2D5C-4859-84A6-CA7E6E43FAEB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9428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lnSpc>
          <a:spcPct val="90000"/>
        </a:lnSpc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>
            <a:lumMod val="50000"/>
          </a:schemeClr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>
            <a:lumMod val="75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>
            <a:lumMod val="50000"/>
          </a:schemeClr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>
            <a:lumMod val="75000"/>
          </a:schemeClr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0" algn="l" rtl="0" eaLnBrk="1" latinLnBrk="0" hangingPunct="1">
        <a:spcBef>
          <a:spcPct val="20000"/>
        </a:spcBef>
        <a:buClr>
          <a:schemeClr val="tx2"/>
        </a:buClr>
        <a:buFontTx/>
        <a:buNone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2743199" y="2005444"/>
            <a:ext cx="6909956" cy="904009"/>
          </a:xfrm>
        </p:spPr>
        <p:txBody>
          <a:bodyPr rtlCol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s-ES" sz="1800" dirty="0">
                <a:solidFill>
                  <a:schemeClr val="tx1"/>
                </a:solidFill>
              </a:rPr>
              <a:t>EN</a:t>
            </a:r>
            <a:r>
              <a:rPr lang="es-ES" sz="1800" dirty="0"/>
              <a:t> </a:t>
            </a:r>
            <a:r>
              <a:rPr lang="es-ES" sz="1800" dirty="0">
                <a:solidFill>
                  <a:schemeClr val="tx1"/>
                </a:solidFill>
                <a:latin typeface="+mn-lt"/>
              </a:rPr>
              <a:t>CUMPLIMIENTO</a:t>
            </a:r>
            <a:r>
              <a:rPr lang="es-ES" sz="1800" dirty="0">
                <a:solidFill>
                  <a:schemeClr val="tx1"/>
                </a:solidFill>
              </a:rPr>
              <a:t> DEL ARTICULO 364 - 5 DEL ESTATUTO </a:t>
            </a:r>
            <a:r>
              <a:rPr lang="es-ES" sz="1800" dirty="0">
                <a:solidFill>
                  <a:schemeClr val="tx1"/>
                </a:solidFill>
                <a:latin typeface="+mn-lt"/>
              </a:rPr>
              <a:t>TRIBUTARIO, PARAGRAFO 2 NUMERAL 4</a:t>
            </a:r>
          </a:p>
        </p:txBody>
      </p:sp>
      <p:pic>
        <p:nvPicPr>
          <p:cNvPr id="6" name="Imagen 5" descr="D:\Desktop\logos\0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6609" y="4868140"/>
            <a:ext cx="1678564" cy="12899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Conector recto 6"/>
          <p:cNvCxnSpPr/>
          <p:nvPr/>
        </p:nvCxnSpPr>
        <p:spPr>
          <a:xfrm>
            <a:off x="3210791" y="3086100"/>
            <a:ext cx="5328000" cy="1039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Título 3"/>
          <p:cNvSpPr txBox="1">
            <a:spLocks/>
          </p:cNvSpPr>
          <p:nvPr/>
        </p:nvSpPr>
        <p:spPr>
          <a:xfrm>
            <a:off x="1808018" y="4057648"/>
            <a:ext cx="9112828" cy="904009"/>
          </a:xfrm>
          <a:prstGeom prst="rect">
            <a:avLst/>
          </a:prstGeom>
          <a:ln>
            <a:noFill/>
          </a:ln>
        </p:spPr>
        <p:txBody>
          <a:bodyPr vert="horz" lIns="0" tIns="0" rIns="18288" bIns="0" rtlCol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1800" dirty="0">
                <a:solidFill>
                  <a:schemeClr val="tx1"/>
                </a:solidFill>
              </a:rPr>
              <a:t>ASIGNACIONES PERMANENTES</a:t>
            </a:r>
          </a:p>
          <a:p>
            <a:pPr algn="ctr">
              <a:lnSpc>
                <a:spcPct val="100000"/>
              </a:lnSpc>
            </a:pPr>
            <a:endParaRPr lang="es-ES" sz="1800" dirty="0">
              <a:solidFill>
                <a:schemeClr val="tx1"/>
              </a:solidFill>
            </a:endParaRPr>
          </a:p>
          <a:p>
            <a:pPr algn="ctr">
              <a:lnSpc>
                <a:spcPct val="100000"/>
              </a:lnSpc>
            </a:pPr>
            <a:endParaRPr lang="es-ES" sz="1800" dirty="0">
              <a:solidFill>
                <a:schemeClr val="tx1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es-ES" sz="1800" dirty="0">
                <a:solidFill>
                  <a:schemeClr val="tx1"/>
                </a:solidFill>
              </a:rPr>
              <a:t>No Aplica</a:t>
            </a:r>
          </a:p>
          <a:p>
            <a:pPr algn="just">
              <a:lnSpc>
                <a:spcPct val="100000"/>
              </a:lnSpc>
            </a:pPr>
            <a:endParaRPr lang="es-ES" sz="18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4962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sentación de lluvia de ideas">
  <a:themeElements>
    <a:clrScheme name="Personalizado 1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C00000"/>
      </a:accent1>
      <a:accent2>
        <a:srgbClr val="C00000"/>
      </a:accent2>
      <a:accent3>
        <a:srgbClr val="C00000"/>
      </a:accent3>
      <a:accent4>
        <a:srgbClr val="EC9174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5870849_TF03460637.potx" id="{F200C24D-A64B-40C8-A076-385076850F7D}" vid="{61DF3097-A1CE-41D9-9E7C-2786F60E7D4E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Presentación de lluvia de ideas de empresa</Template>
  <TotalTime>45</TotalTime>
  <Words>20</Words>
  <Application>Microsoft Office PowerPoint</Application>
  <PresentationFormat>Panorámica</PresentationFormat>
  <Paragraphs>6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Calibri</vt:lpstr>
      <vt:lpstr>Century Gothic</vt:lpstr>
      <vt:lpstr>Palatino Linotype</vt:lpstr>
      <vt:lpstr>Wingdings 2</vt:lpstr>
      <vt:lpstr>Presentación de lluvia de ideas</vt:lpstr>
      <vt:lpstr>EN CUMPLIMIENTO DEL ARTICULO 364 - 5 DEL ESTATUTO TRIBUTARIO, PARAGRAFO 2 NUMERAL 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 CUMPLIMIENTO DEL ARTICULO 364-5 DEL ESTATUTO TRIBUTARIO, PARAGRAFO 2 NUMERAL 1</dc:title>
  <dc:creator>MEGAMASTER S.A.S</dc:creator>
  <cp:lastModifiedBy>Administrator</cp:lastModifiedBy>
  <cp:revision>8</cp:revision>
  <dcterms:created xsi:type="dcterms:W3CDTF">2020-02-17T19:20:48Z</dcterms:created>
  <dcterms:modified xsi:type="dcterms:W3CDTF">2022-03-16T18:46:29Z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74069100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